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47" d="100"/>
          <a:sy n="47" d="100"/>
        </p:scale>
        <p:origin x="104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4684F-C48D-4B8A-DBB2-21A313EEF4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EE76D8-CB7E-0335-3482-43F6529D48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2B0FD-EF22-078D-397F-BCE80DAC7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7" name="Picture 6" descr="A black and white text&#10;&#10;AI-generated content may be incorrect.">
            <a:extLst>
              <a:ext uri="{FF2B5EF4-FFF2-40B4-BE49-F238E27FC236}">
                <a16:creationId xmlns:a16="http://schemas.microsoft.com/office/drawing/2014/main" id="{7C59475D-183E-9E68-ED07-896B87E3CB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34188" y="6314374"/>
            <a:ext cx="2067624" cy="449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576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F4AB9-39EB-BD44-25FE-5F3A66C77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E107AE-51B8-1386-FCC5-C125828627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C4656-EE26-2C15-76B8-7BEE15E28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A24B5-687D-36B1-B8CC-381C4D1E7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C625F-7681-737A-6F57-62AF4E60A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03521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001C55-D22C-9AFD-9C96-1FF641D0AD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FFD749-9145-A4C8-3883-E56AE3A7F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E3F27E-0543-D5F9-D46C-5E4EA2125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B22CB-A53D-0061-DB4B-913B994D0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F5222-FB3A-B1D0-038F-4CEBAC3B4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17577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23471-8991-1034-1CB4-F883A0F13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DCC3E5-2731-33E0-56B7-8AA5807BE5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1C9B71-4DFC-0A62-8A48-9F87DBF2D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2C4E61-2659-EC8F-A9CF-215E9DEA2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0FE52-9DE1-4E8A-8055-9DEF3BE73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85390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DC778-B271-A1BE-B3F7-CB9DCC998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DE2BE6-2578-7C8E-3195-3F732CB09F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C02D6-0336-6162-1BC0-4D6774E67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10D52-8553-6820-9E0D-5588A0D44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FEEEF-159C-1202-4123-36F8E643C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3634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205C1-22A9-0E68-B285-0F88FC2F7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6B0AC-0690-02D8-8633-4FE4F0A51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03C1A7-EB20-7D01-25D0-7B2C68B10E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0A1BE-959B-7D29-C435-CB67CBFF7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325335-C8D5-4BDE-8C5C-1A5EAA37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C2F99C-E00A-1988-F9C8-00E3A5996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17840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35F41-8E55-65BC-1A74-047EA9F19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10DB5-28FA-500E-42D6-FEAB9212F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A8D431-0C08-6FB4-4F85-4923A11AAD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07159D-A544-BCC2-DA6F-A0E7C2FB49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EEBDA3-81D5-4BE7-7A5D-4DD6DD25E8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EB11A1-E165-ACCB-04F8-9D198A87F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51CC18-228D-4F4C-4EB3-EA781FCED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765BAB-EC17-90BE-F58D-8DDC0E142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8883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8E3EB-5915-A162-6499-3FFA91347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65EEF4-E539-236C-D207-EE771FB6E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B38F71-CCBB-B710-BC0A-8CD35E691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7B7642-AFC2-60A0-6E12-528BC3C31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90701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6BB321-D1DE-DE13-8348-FDA119765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B24739-25C7-E865-FD89-9A5D83FA8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8B7AB1-4ADE-01E2-F7B1-1E453850A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97271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C2896-82A0-E222-B318-18ABCA815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8FEF4-D582-C2C8-A7A8-77CCBA152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3DD23B-08C9-E13A-CB7B-8D9EE01E3A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BAB83-FCFC-D90E-E016-A2F12FF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FB2949-5DA2-B6B9-5185-9D1E76B8F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1226DA-574A-A5C6-6AF7-D9A0126F9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40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0E3FF-447D-B326-BBA0-9590C8BD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01ED17-1B8E-8FA7-1D7D-CE0A6B279B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3FB8CB-6333-D5FA-88F2-26309C563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4B12EE-A6A6-6BD7-7CD9-FA77F7BE8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219F32-AB1E-E9F6-72CA-96B88AF4C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9F4000-984F-F441-DB5D-69521032F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83145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90290A-BA4B-79A4-F496-CD661C90E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6001C1-B7A5-81B2-5507-86F3BE7EB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2DA70-458F-0F04-E801-750C6884E0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593CA-F81B-402B-B080-06CBB9DCAA83}" type="datetimeFigureOut">
              <a:rPr lang="en-IE" smtClean="0"/>
              <a:t>06/01/2026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968AA-1515-EDF7-140F-3DBA844FF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9BDAF-1032-B83B-6436-5F772DACC5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9BD9F-9002-4B41-B753-5102A4E08FD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7874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E843220-D053-78D4-C9E9-912C0A0DAA68}"/>
              </a:ext>
            </a:extLst>
          </p:cNvPr>
          <p:cNvSpPr txBox="1"/>
          <p:nvPr/>
        </p:nvSpPr>
        <p:spPr>
          <a:xfrm>
            <a:off x="1179871" y="965175"/>
            <a:ext cx="4916129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800" b="1" i="1" dirty="0"/>
              <a:t>Strange Animal Behaviours</a:t>
            </a:r>
            <a:endParaRPr lang="en-GB" sz="2800" b="1" dirty="0"/>
          </a:p>
          <a:p>
            <a:pPr>
              <a:buNone/>
            </a:pPr>
            <a:endParaRPr lang="en-GB" sz="2400" dirty="0"/>
          </a:p>
          <a:p>
            <a:r>
              <a:rPr lang="en-GB" sz="2400" dirty="0"/>
              <a:t>Look at these animals.</a:t>
            </a:r>
            <a:br>
              <a:rPr lang="en-GB" sz="2400" dirty="0"/>
            </a:br>
            <a:endParaRPr lang="en-GB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What are they doing?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Why might they be doing this?</a:t>
            </a:r>
          </a:p>
          <a:p>
            <a:pPr>
              <a:buNone/>
            </a:pPr>
            <a:endParaRPr lang="en-GB" sz="2400" b="1" dirty="0"/>
          </a:p>
        </p:txBody>
      </p:sp>
      <p:pic>
        <p:nvPicPr>
          <p:cNvPr id="2050" name="Picture 2" descr="Free Ibex Nature photo and picture">
            <a:extLst>
              <a:ext uri="{FF2B5EF4-FFF2-40B4-BE49-F238E27FC236}">
                <a16:creationId xmlns:a16="http://schemas.microsoft.com/office/drawing/2014/main" id="{8A4DC1A6-CC47-74DE-7709-27E922232B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755" y="769569"/>
            <a:ext cx="4306529" cy="28732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37FCBF-95D5-B5B6-4B62-379BF2214E60}"/>
              </a:ext>
            </a:extLst>
          </p:cNvPr>
          <p:cNvSpPr txBox="1"/>
          <p:nvPr/>
        </p:nvSpPr>
        <p:spPr>
          <a:xfrm>
            <a:off x="10212865" y="3535127"/>
            <a:ext cx="1074567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1800" i="1" dirty="0"/>
              <a:t>It might…</a:t>
            </a:r>
            <a:endParaRPr lang="en-GB" sz="1800" dirty="0"/>
          </a:p>
          <a:p>
            <a:r>
              <a:rPr lang="en-GB" sz="1800" i="1" dirty="0"/>
              <a:t>It could…</a:t>
            </a:r>
            <a:endParaRPr lang="en-GB" sz="1800" dirty="0"/>
          </a:p>
          <a:p>
            <a:r>
              <a:rPr lang="en-GB" sz="1800" i="1" dirty="0"/>
              <a:t>Maybe…</a:t>
            </a:r>
            <a:endParaRPr lang="en-GB" sz="1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CA7769-9528-6FCB-2766-E02B0471094E}"/>
              </a:ext>
            </a:extLst>
          </p:cNvPr>
          <p:cNvSpPr txBox="1"/>
          <p:nvPr/>
        </p:nvSpPr>
        <p:spPr>
          <a:xfrm>
            <a:off x="334298" y="6414785"/>
            <a:ext cx="349743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© Perspicacity 2026 | Images: CC0 / Public Domain</a:t>
            </a:r>
          </a:p>
        </p:txBody>
      </p:sp>
    </p:spTree>
    <p:extLst>
      <p:ext uri="{BB962C8B-B14F-4D97-AF65-F5344CB8AC3E}">
        <p14:creationId xmlns:p14="http://schemas.microsoft.com/office/powerpoint/2010/main" val="3863766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35194-5072-7169-DC22-5B49FD0D4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2E1E266-6DF0-C52B-35AF-8AB55378465D}"/>
              </a:ext>
            </a:extLst>
          </p:cNvPr>
          <p:cNvSpPr txBox="1"/>
          <p:nvPr/>
        </p:nvSpPr>
        <p:spPr>
          <a:xfrm>
            <a:off x="983224" y="256596"/>
            <a:ext cx="5692879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800" b="1" dirty="0"/>
              <a:t>USEFUL LANGUAGE</a:t>
            </a:r>
          </a:p>
          <a:p>
            <a:pPr>
              <a:buNone/>
            </a:pPr>
            <a:endParaRPr lang="en-GB" sz="1200" b="1" dirty="0"/>
          </a:p>
          <a:p>
            <a:pPr>
              <a:buNone/>
            </a:pPr>
            <a:r>
              <a:rPr lang="en-GB" sz="2400" b="1" dirty="0"/>
              <a:t>Speculating</a:t>
            </a:r>
            <a:endParaRPr lang="en-GB" sz="2400" dirty="0"/>
          </a:p>
          <a:p>
            <a:r>
              <a:rPr lang="en-GB" sz="2400" dirty="0"/>
              <a:t>They might…</a:t>
            </a:r>
          </a:p>
          <a:p>
            <a:r>
              <a:rPr lang="en-GB" sz="2400" dirty="0"/>
              <a:t>They could…</a:t>
            </a:r>
          </a:p>
          <a:p>
            <a:r>
              <a:rPr lang="en-GB" sz="2400" dirty="0"/>
              <a:t>They must…</a:t>
            </a:r>
          </a:p>
          <a:p>
            <a:r>
              <a:rPr lang="en-GB" sz="2400" dirty="0"/>
              <a:t>Maybe…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400" dirty="0"/>
          </a:p>
          <a:p>
            <a:pPr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EE686B-B873-9774-2995-84466BE0D33E}"/>
              </a:ext>
            </a:extLst>
          </p:cNvPr>
          <p:cNvSpPr txBox="1"/>
          <p:nvPr/>
        </p:nvSpPr>
        <p:spPr>
          <a:xfrm>
            <a:off x="2428567" y="2781477"/>
            <a:ext cx="265471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b="1" dirty="0"/>
              <a:t>Giving reasons</a:t>
            </a:r>
            <a:endParaRPr lang="en-GB" sz="2400" dirty="0"/>
          </a:p>
          <a:p>
            <a:r>
              <a:rPr lang="en-GB" sz="2400" dirty="0"/>
              <a:t>So…</a:t>
            </a:r>
          </a:p>
          <a:p>
            <a:r>
              <a:rPr lang="en-GB" sz="2400" dirty="0"/>
              <a:t>because…</a:t>
            </a:r>
          </a:p>
          <a:p>
            <a:r>
              <a:rPr lang="en-GB" sz="2400" dirty="0"/>
              <a:t>in order to…</a:t>
            </a:r>
          </a:p>
          <a:p>
            <a:r>
              <a:rPr lang="en-GB" sz="2400" dirty="0"/>
              <a:t>to help them…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5A2B9C-BE5C-401B-88D8-C7117887E63E}"/>
              </a:ext>
            </a:extLst>
          </p:cNvPr>
          <p:cNvSpPr txBox="1"/>
          <p:nvPr/>
        </p:nvSpPr>
        <p:spPr>
          <a:xfrm>
            <a:off x="4503174" y="4720469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b="1" dirty="0"/>
              <a:t>Model sentences</a:t>
            </a:r>
            <a:endParaRPr lang="en-GB" sz="2400" dirty="0"/>
          </a:p>
          <a:p>
            <a:r>
              <a:rPr lang="en-GB" sz="2400" dirty="0"/>
              <a:t>They might do this </a:t>
            </a:r>
            <a:r>
              <a:rPr lang="en-GB" sz="2400" b="1" dirty="0"/>
              <a:t>because</a:t>
            </a:r>
            <a:r>
              <a:rPr lang="en-GB" sz="2400" dirty="0"/>
              <a:t> they feel scared</a:t>
            </a:r>
          </a:p>
          <a:p>
            <a:r>
              <a:rPr lang="en-GB" sz="2400" dirty="0"/>
              <a:t>Maybe they’re doing it </a:t>
            </a:r>
            <a:r>
              <a:rPr lang="en-GB" sz="2400" b="1" dirty="0"/>
              <a:t>to help</a:t>
            </a:r>
            <a:r>
              <a:rPr lang="en-GB" sz="2400" dirty="0"/>
              <a:t> attract a female</a:t>
            </a:r>
          </a:p>
        </p:txBody>
      </p:sp>
      <p:pic>
        <p:nvPicPr>
          <p:cNvPr id="10" name="Picture 2" descr="Free Ibex Nature photo and picture">
            <a:extLst>
              <a:ext uri="{FF2B5EF4-FFF2-40B4-BE49-F238E27FC236}">
                <a16:creationId xmlns:a16="http://schemas.microsoft.com/office/drawing/2014/main" id="{9C1F9095-6728-9B72-4A90-913BDAE17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755" y="769569"/>
            <a:ext cx="4306529" cy="28732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8DE017-2FD2-33F2-D243-5CE1833423BF}"/>
              </a:ext>
            </a:extLst>
          </p:cNvPr>
          <p:cNvSpPr txBox="1"/>
          <p:nvPr/>
        </p:nvSpPr>
        <p:spPr>
          <a:xfrm>
            <a:off x="334298" y="6414785"/>
            <a:ext cx="349743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© Perspicacity 2026 | Images: CC0 / Public Domain</a:t>
            </a:r>
          </a:p>
        </p:txBody>
      </p:sp>
    </p:spTree>
    <p:extLst>
      <p:ext uri="{BB962C8B-B14F-4D97-AF65-F5344CB8AC3E}">
        <p14:creationId xmlns:p14="http://schemas.microsoft.com/office/powerpoint/2010/main" val="474449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1DD478-3BC8-9361-5DA7-3348280D2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4654BDB-A0BE-8027-6D48-CDB55D134BE8}"/>
              </a:ext>
            </a:extLst>
          </p:cNvPr>
          <p:cNvSpPr txBox="1"/>
          <p:nvPr/>
        </p:nvSpPr>
        <p:spPr>
          <a:xfrm>
            <a:off x="904567" y="1538037"/>
            <a:ext cx="4768645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dirty="0"/>
              <a:t>These meerkats </a:t>
            </a:r>
            <a:r>
              <a:rPr lang="en-GB" sz="2400" i="1" dirty="0"/>
              <a:t>might</a:t>
            </a:r>
            <a:r>
              <a:rPr lang="en-GB" sz="2400" dirty="0"/>
              <a:t> stand like this </a:t>
            </a:r>
            <a:r>
              <a:rPr lang="en-GB" sz="2400" i="1" dirty="0"/>
              <a:t>because</a:t>
            </a:r>
            <a:r>
              <a:rPr lang="en-GB" sz="2400" dirty="0"/>
              <a:t> they are looking for food. </a:t>
            </a:r>
          </a:p>
          <a:p>
            <a:pPr>
              <a:buNone/>
            </a:pPr>
            <a:endParaRPr lang="en-GB" sz="2400" dirty="0"/>
          </a:p>
          <a:p>
            <a:pPr>
              <a:buNone/>
            </a:pPr>
            <a:r>
              <a:rPr lang="en-GB" sz="2400" dirty="0"/>
              <a:t>They </a:t>
            </a:r>
            <a:r>
              <a:rPr lang="en-GB" sz="2400" i="1" dirty="0"/>
              <a:t>could</a:t>
            </a:r>
            <a:r>
              <a:rPr lang="en-GB" sz="2400" dirty="0"/>
              <a:t> be helping the group look for their mates.</a:t>
            </a:r>
          </a:p>
          <a:p>
            <a:pPr>
              <a:buNone/>
            </a:pPr>
            <a:endParaRPr lang="en-GB" sz="2400" b="1" dirty="0"/>
          </a:p>
          <a:p>
            <a:pPr>
              <a:buNone/>
            </a:pPr>
            <a:r>
              <a:rPr lang="en-GB" sz="2400" dirty="0"/>
              <a:t>Your ideas don’t have to be the same. Different ideas are good.</a:t>
            </a:r>
          </a:p>
        </p:txBody>
      </p:sp>
      <p:pic>
        <p:nvPicPr>
          <p:cNvPr id="1026" name="Picture 2" descr="Free Meerkat Mammal photo and picture">
            <a:extLst>
              <a:ext uri="{FF2B5EF4-FFF2-40B4-BE49-F238E27FC236}">
                <a16:creationId xmlns:a16="http://schemas.microsoft.com/office/drawing/2014/main" id="{7D392861-187C-788F-0D68-4B931D2ED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373" y="1319890"/>
            <a:ext cx="5220845" cy="34832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5BD469-9B01-DB68-FDCF-5C468A812330}"/>
              </a:ext>
            </a:extLst>
          </p:cNvPr>
          <p:cNvSpPr txBox="1"/>
          <p:nvPr/>
        </p:nvSpPr>
        <p:spPr>
          <a:xfrm>
            <a:off x="993058" y="651076"/>
            <a:ext cx="42278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/>
              <a:t>Meerkats</a:t>
            </a:r>
            <a:endParaRPr lang="en-IE" sz="2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6D660F-8703-A880-26D0-78FD6360C548}"/>
              </a:ext>
            </a:extLst>
          </p:cNvPr>
          <p:cNvSpPr txBox="1"/>
          <p:nvPr/>
        </p:nvSpPr>
        <p:spPr>
          <a:xfrm>
            <a:off x="993058" y="5574890"/>
            <a:ext cx="9128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800" b="1" noProof="0" dirty="0"/>
              <a:t>Your turn: </a:t>
            </a:r>
            <a:r>
              <a:rPr lang="en-IE" sz="2800" noProof="0" dirty="0"/>
              <a:t>look at the pictures in the handout and speculate!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62D244-3F9F-811D-5B13-9F025AF8026E}"/>
              </a:ext>
            </a:extLst>
          </p:cNvPr>
          <p:cNvSpPr txBox="1"/>
          <p:nvPr/>
        </p:nvSpPr>
        <p:spPr>
          <a:xfrm>
            <a:off x="334298" y="6414785"/>
            <a:ext cx="349743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© Perspicacity 2026 | Images: CC0 / Public Domain</a:t>
            </a:r>
          </a:p>
        </p:txBody>
      </p:sp>
    </p:spTree>
    <p:extLst>
      <p:ext uri="{BB962C8B-B14F-4D97-AF65-F5344CB8AC3E}">
        <p14:creationId xmlns:p14="http://schemas.microsoft.com/office/powerpoint/2010/main" val="756398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158</Words>
  <Application>Microsoft Office PowerPoint</Application>
  <PresentationFormat>Widescreen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clive maguire</dc:creator>
  <cp:lastModifiedBy>clive maguire</cp:lastModifiedBy>
  <cp:revision>4</cp:revision>
  <dcterms:created xsi:type="dcterms:W3CDTF">2025-12-21T19:07:33Z</dcterms:created>
  <dcterms:modified xsi:type="dcterms:W3CDTF">2026-01-06T10:50:12Z</dcterms:modified>
</cp:coreProperties>
</file>